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0"/>
  </p:notesMasterIdLst>
  <p:sldIdLst>
    <p:sldId id="256" r:id="rId2"/>
    <p:sldId id="257" r:id="rId3"/>
    <p:sldId id="261" r:id="rId4"/>
    <p:sldId id="262" r:id="rId5"/>
    <p:sldId id="258" r:id="rId6"/>
    <p:sldId id="263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7776"/>
  <ax:ocxPr ax:name="_cy" ax:value="13335"/>
  <ax:ocxPr ax:name="FlashVars" ax:value=""/>
  <ax:ocxPr ax:name="Movie" ax:value="http://www.youtube.com/v/3lbz03AP44c&amp;feature/related"/>
  <ax:ocxPr ax:name="Src" ax:value="http://www.youtube.com/v/3lbz03AP44c&amp;feature/related"/>
  <ax:ocxPr ax:name="WMode" ax:value="Window"/>
  <ax:ocxPr ax:name="Play" ax:value="0"/>
  <ax:ocxPr ax:name="Loop" ax:value="0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8F256-3C47-4C83-8D10-479FB7328318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9D3E9B-4764-4893-A8F0-A3DB76A047F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D3E9B-4764-4893-A8F0-A3DB76A047F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D3E9B-4764-4893-A8F0-A3DB76A047F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D3E9B-4764-4893-A8F0-A3DB76A047F8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D3E9B-4764-4893-A8F0-A3DB76A047F8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D3E9B-4764-4893-A8F0-A3DB76A047F8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D3E9B-4764-4893-A8F0-A3DB76A047F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D3E9B-4764-4893-A8F0-A3DB76A047F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D3E9B-4764-4893-A8F0-A3DB76A047F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3558-6455-432B-B403-7380514A9820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4CEB-71E3-4F88-873C-FCC2297D2C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3558-6455-432B-B403-7380514A9820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4CEB-71E3-4F88-873C-FCC2297D2C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3558-6455-432B-B403-7380514A9820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4CEB-71E3-4F88-873C-FCC2297D2C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3558-6455-432B-B403-7380514A9820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4CEB-71E3-4F88-873C-FCC2297D2C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3558-6455-432B-B403-7380514A9820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4CEB-71E3-4F88-873C-FCC2297D2C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3558-6455-432B-B403-7380514A9820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4CEB-71E3-4F88-873C-FCC2297D2C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3558-6455-432B-B403-7380514A9820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4CEB-71E3-4F88-873C-FCC2297D2C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3558-6455-432B-B403-7380514A9820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894CEB-71E3-4F88-873C-FCC2297D2CB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3558-6455-432B-B403-7380514A9820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4CEB-71E3-4F88-873C-FCC2297D2C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3558-6455-432B-B403-7380514A9820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6894CEB-71E3-4F88-873C-FCC2297D2C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8433558-6455-432B-B403-7380514A9820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4CEB-71E3-4F88-873C-FCC2297D2C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8433558-6455-432B-B403-7380514A9820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6894CEB-71E3-4F88-873C-FCC2297D2C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43116"/>
            <a:ext cx="7772400" cy="4175388"/>
          </a:xfrm>
        </p:spPr>
        <p:txBody>
          <a:bodyPr/>
          <a:lstStyle/>
          <a:p>
            <a:pPr algn="ctr"/>
            <a:r>
              <a:rPr lang="en-GB" dirty="0" smtClean="0"/>
              <a:t>The Discourse Problem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3286124"/>
            <a:ext cx="8282354" cy="1071570"/>
          </a:xfrm>
        </p:spPr>
        <p:txBody>
          <a:bodyPr/>
          <a:lstStyle/>
          <a:p>
            <a:pPr algn="ctr"/>
            <a:r>
              <a:rPr lang="en-GB" dirty="0" smtClean="0"/>
              <a:t>Lyndsay Macrae</a:t>
            </a:r>
          </a:p>
          <a:p>
            <a:pPr algn="ctr"/>
            <a:r>
              <a:rPr lang="en-GB" dirty="0" smtClean="0"/>
              <a:t>Leanne Taylor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The ‘Big Three’ Discourses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Kailyard – sentimental and nostalgic representation of rural Scotland with no real issues or problems.</a:t>
            </a:r>
          </a:p>
          <a:p>
            <a:r>
              <a:rPr lang="en-GB" dirty="0" err="1" smtClean="0"/>
              <a:t>Tartanry</a:t>
            </a:r>
            <a:r>
              <a:rPr lang="en-GB" dirty="0" smtClean="0"/>
              <a:t> – romanticised depictions of Scotland usually featuring noble highlanders in beautiful highland landscapes.</a:t>
            </a:r>
          </a:p>
          <a:p>
            <a:r>
              <a:rPr lang="en-GB" dirty="0" smtClean="0"/>
              <a:t>Clydesideism – Focused on West Scotland, typically features hardworking Scottish men in urban settings.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“at a societal level it provides a reflection of cultural norms, social structures and ideologies. At the individual level it is an important element in shaping experiences and in </a:t>
            </a:r>
            <a:r>
              <a:rPr lang="en-US" dirty="0" err="1" smtClean="0"/>
              <a:t>moulding</a:t>
            </a:r>
            <a:r>
              <a:rPr lang="en-US" dirty="0" smtClean="0"/>
              <a:t> relationships between people and places“</a:t>
            </a:r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en-GB" sz="2400" dirty="0" err="1" smtClean="0"/>
              <a:t>Malcomson</a:t>
            </a:r>
            <a:r>
              <a:rPr lang="en-GB" sz="2400" dirty="0" smtClean="0"/>
              <a:t> (1985)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7467600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"evoke images as contrary as Glasgow hard men and prim Edinburgh lawyers; Clyde shipbuilders and rural, very proper Presbyterian villagers; plucky Gaels and ruddy-cheeked, whisky-swilling Highlanders in ridiculous plaid dress…..</a:t>
            </a:r>
          </a:p>
          <a:p>
            <a:pPr>
              <a:buNone/>
            </a:pPr>
            <a:r>
              <a:rPr lang="en-US" dirty="0" smtClean="0"/>
              <a:t>    Yet, while all of these images seem to be recognizably 'Scottish,' they do little justice to everyday Scotland, even while they retain a very real role in preserving many Scots' sense of their own national identity." </a:t>
            </a:r>
          </a:p>
          <a:p>
            <a:pPr algn="r">
              <a:buNone/>
            </a:pPr>
            <a:r>
              <a:rPr lang="en-GB" sz="2400" dirty="0" err="1" smtClean="0"/>
              <a:t>Bicket</a:t>
            </a:r>
            <a:r>
              <a:rPr lang="en-GB" sz="2400" dirty="0" smtClean="0"/>
              <a:t> (1998)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Discourse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Iron Cage</a:t>
            </a:r>
          </a:p>
          <a:p>
            <a:pPr lvl="1"/>
            <a:r>
              <a:rPr lang="en-GB" dirty="0" smtClean="0"/>
              <a:t>Constantly reiterated =  strengthening </a:t>
            </a:r>
          </a:p>
          <a:p>
            <a:r>
              <a:rPr lang="en-GB" dirty="0" smtClean="0"/>
              <a:t>Reductionist;</a:t>
            </a:r>
          </a:p>
          <a:p>
            <a:pPr lvl="1"/>
            <a:r>
              <a:rPr lang="en-GB" dirty="0" smtClean="0"/>
              <a:t>Does not reflect contemporary Scottish life.</a:t>
            </a:r>
            <a:endParaRPr lang="en-US" dirty="0" smtClean="0"/>
          </a:p>
          <a:p>
            <a:pPr lvl="2"/>
            <a:r>
              <a:rPr lang="en-GB" dirty="0" smtClean="0"/>
              <a:t>Formulaic</a:t>
            </a:r>
          </a:p>
          <a:p>
            <a:pPr lvl="2"/>
            <a:r>
              <a:rPr lang="en-GB" dirty="0" smtClean="0"/>
              <a:t>Stereotypical</a:t>
            </a:r>
          </a:p>
          <a:p>
            <a:pPr lvl="2"/>
            <a:r>
              <a:rPr lang="en-GB" dirty="0" smtClean="0"/>
              <a:t>Out-of-date</a:t>
            </a:r>
          </a:p>
          <a:p>
            <a:pPr lvl="2"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7467600" cy="491174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"the role of mythology, legend and fable, the gothic, the supernatural and the </a:t>
            </a:r>
            <a:r>
              <a:rPr lang="en-US" dirty="0" err="1" smtClean="0"/>
              <a:t>unconcious</a:t>
            </a:r>
            <a:r>
              <a:rPr lang="en-US" dirty="0" smtClean="0"/>
              <a:t> within the development of the Scottish imagination is not a symptom of psychosis but a sophisticated engagement with the fantastic that other cultures might celebrate as magic realism“</a:t>
            </a:r>
          </a:p>
          <a:p>
            <a:pPr algn="r">
              <a:buNone/>
            </a:pPr>
            <a:r>
              <a:rPr lang="en-GB" sz="2400" dirty="0" smtClean="0"/>
              <a:t>Whyte (1995)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controls>
      <p:control spid="1026" name="ShockwaveFlash1" r:id="rId2" imgW="6399360" imgH="48006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Fixing the Discourse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Introducing a mixture of tradition discourses and bringing in modern, up-to-date images of Scotland.</a:t>
            </a:r>
          </a:p>
          <a:p>
            <a:r>
              <a:rPr lang="en-GB" dirty="0" smtClean="0"/>
              <a:t>This would allow images of Scotland to remain easy to identify but make it a more realistic representation of Scottish life.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278</TotalTime>
  <Words>309</Words>
  <Application>Microsoft Office PowerPoint</Application>
  <PresentationFormat>On-screen Show (4:3)</PresentationFormat>
  <Paragraphs>34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The Discourse Problem</vt:lpstr>
      <vt:lpstr>The ‘Big Three’ Discourses</vt:lpstr>
      <vt:lpstr>Slide 3</vt:lpstr>
      <vt:lpstr>Slide 4</vt:lpstr>
      <vt:lpstr>Discourse Problems</vt:lpstr>
      <vt:lpstr>Slide 6</vt:lpstr>
      <vt:lpstr>Slide 7</vt:lpstr>
      <vt:lpstr>Fixing the Discourse Problem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Discourse Problem</dc:title>
  <dc:creator>Lyndsay</dc:creator>
  <cp:lastModifiedBy>Lyndsay</cp:lastModifiedBy>
  <cp:revision>22</cp:revision>
  <dcterms:created xsi:type="dcterms:W3CDTF">2010-02-18T18:26:12Z</dcterms:created>
  <dcterms:modified xsi:type="dcterms:W3CDTF">2010-04-28T13:52:08Z</dcterms:modified>
</cp:coreProperties>
</file>